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K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B77484-48F4-46DD-B1F5-13B19CBBF7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B323263-E99A-448C-96C5-23B8A92C5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C5DE81-25DF-46E2-90B1-231E8D487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A017-C5E2-4409-B9DE-880C188791AD}" type="datetimeFigureOut">
              <a:rPr lang="ru-KG" smtClean="0"/>
              <a:t>05.02.2023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80E75F-6B47-4BCA-B7EE-47DCD6010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13638C-EB00-4CD6-80AB-7E683B121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AE8F-8CC6-4D14-9C8B-1F90A7188FB8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741931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00B9A7-75ED-4607-B5A3-AF1A65CF6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FA3EC92-34F1-4F1D-9859-C0753CC99D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34D0B5-C431-4882-9F79-5C819742D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A017-C5E2-4409-B9DE-880C188791AD}" type="datetimeFigureOut">
              <a:rPr lang="ru-KG" smtClean="0"/>
              <a:t>05.02.2023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58F08F-CDAF-4A9C-9153-5E2613093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194446-9B3B-4D3D-9BAC-E910D8B6E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AE8F-8CC6-4D14-9C8B-1F90A7188FB8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02816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8AA5A3D-835F-4529-A77F-3839CA5B65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01355C1-5A58-457D-AB92-EE3C8703AB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6B0B6D-2479-4598-9615-10ECF3B0B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A017-C5E2-4409-B9DE-880C188791AD}" type="datetimeFigureOut">
              <a:rPr lang="ru-KG" smtClean="0"/>
              <a:t>05.02.2023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7B25FB-9344-478F-B926-13AD47684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6C4D61-F9FE-40BA-9760-C22D1F40E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AE8F-8CC6-4D14-9C8B-1F90A7188FB8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3249449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784417-D3E2-4179-9045-F90F7A757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31E377-062B-47BB-900B-33E100F32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72DFC2-8065-4F58-8AD8-8A062BFE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A017-C5E2-4409-B9DE-880C188791AD}" type="datetimeFigureOut">
              <a:rPr lang="ru-KG" smtClean="0"/>
              <a:t>05.02.2023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70E592-BA73-4E1D-B0D5-B2F163A17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5723CC-9002-4BA9-A824-3D460CEC1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AE8F-8CC6-4D14-9C8B-1F90A7188FB8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338681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405A9B-D973-4953-83F9-7336D86BE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1ED0C2-E493-4118-B6A7-A69FE8B81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3ECB04-7134-49CA-8AF8-F2B366700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A017-C5E2-4409-B9DE-880C188791AD}" type="datetimeFigureOut">
              <a:rPr lang="ru-KG" smtClean="0"/>
              <a:t>05.02.2023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B6449D-E650-4855-9E08-A6C398399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8D8763-340A-403A-8C55-695C2D17B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AE8F-8CC6-4D14-9C8B-1F90A7188FB8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16098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6801D5-CB9B-4124-86CF-0AD80CF47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E05533-DAE7-405E-BD67-350B0996E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644BDB0-EF15-446D-9E4D-263D1770B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E529F7-A945-4CBF-AAB0-24333AB7C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A017-C5E2-4409-B9DE-880C188791AD}" type="datetimeFigureOut">
              <a:rPr lang="ru-KG" smtClean="0"/>
              <a:t>05.02.2023</a:t>
            </a:fld>
            <a:endParaRPr lang="ru-KG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425497-4AC3-41D5-98FE-0A2F5B62F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8A32DF-3BA9-4D45-9AA7-EBE5B064E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AE8F-8CC6-4D14-9C8B-1F90A7188FB8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427964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F778F7-203D-4C7C-8A46-26E7629D3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825A9A-D0DD-4B9C-8755-3D6D9BC19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86E8E34-5ED4-448A-B700-98FDFD161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6F17EF7-C5E2-49F5-860C-9263279D2B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57F14ED-E9B5-4F49-9C2D-D950319030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0B5B1E6-9E62-4D13-AAC3-1EDFBB18B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A017-C5E2-4409-B9DE-880C188791AD}" type="datetimeFigureOut">
              <a:rPr lang="ru-KG" smtClean="0"/>
              <a:t>05.02.2023</a:t>
            </a:fld>
            <a:endParaRPr lang="ru-KG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A3DFECD-907E-4E45-BC98-9F873262F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ABF6147-4698-4C40-AEE8-0C7EADEA2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AE8F-8CC6-4D14-9C8B-1F90A7188FB8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85337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ABCFF5-1CDC-491C-AB02-02FA9AE55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B74936-A9AC-409D-955E-476169211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A017-C5E2-4409-B9DE-880C188791AD}" type="datetimeFigureOut">
              <a:rPr lang="ru-KG" smtClean="0"/>
              <a:t>05.02.2023</a:t>
            </a:fld>
            <a:endParaRPr lang="ru-KG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5BEB978-A2D0-4204-9514-EC816A5EE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49C23A8-7E57-4FB8-A9BA-C181D10B2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AE8F-8CC6-4D14-9C8B-1F90A7188FB8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24389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3EF133B-BABF-4D59-B9D1-61FA03204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A017-C5E2-4409-B9DE-880C188791AD}" type="datetimeFigureOut">
              <a:rPr lang="ru-KG" smtClean="0"/>
              <a:t>05.02.2023</a:t>
            </a:fld>
            <a:endParaRPr lang="ru-KG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3658753-E1C2-45E7-9BA9-A15BF0ABD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D1860BF-C13B-4C05-8DF5-42B86D96C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AE8F-8CC6-4D14-9C8B-1F90A7188FB8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37811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0C2F6C-1F72-490D-9917-3E7EC7EC3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98EAB1-9F07-4617-8E58-2918F6CA2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1773947-F573-4F97-9530-8738E570B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8C15D5-2689-49D2-B096-6BB6D6F2A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A017-C5E2-4409-B9DE-880C188791AD}" type="datetimeFigureOut">
              <a:rPr lang="ru-KG" smtClean="0"/>
              <a:t>05.02.2023</a:t>
            </a:fld>
            <a:endParaRPr lang="ru-KG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A0C6FB-9CD7-4B0E-BD83-23F812611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9976937-2F05-48AE-8E41-CE4651892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AE8F-8CC6-4D14-9C8B-1F90A7188FB8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91464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75725F-A839-4220-9268-113341133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DC28E60-FAC7-44BF-B4F9-1E3D592CD8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G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C747761-CF3C-4D52-819E-113C37428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81EF81-87EC-4AFE-A26E-6B252A791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A017-C5E2-4409-B9DE-880C188791AD}" type="datetimeFigureOut">
              <a:rPr lang="ru-KG" smtClean="0"/>
              <a:t>05.02.2023</a:t>
            </a:fld>
            <a:endParaRPr lang="ru-KG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D9B4D1-F501-4E7E-A20E-E14A1CAC0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G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16748C-A02E-4B4A-8D20-6FE3D9AF8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3AE8F-8CC6-4D14-9C8B-1F90A7188FB8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1728866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674616-947C-471A-8307-1E282D48D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G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CB03A7-1F6C-40BB-9AB4-3EFB39CA6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G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D192F8-D086-4C4D-928A-C180754566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FA017-C5E2-4409-B9DE-880C188791AD}" type="datetimeFigureOut">
              <a:rPr lang="ru-KG" smtClean="0"/>
              <a:t>05.02.2023</a:t>
            </a:fld>
            <a:endParaRPr lang="ru-KG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C259F5-06E5-475C-97BF-80B82521C1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G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052AE4-5A92-4C2F-820C-43AA7D502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3AE8F-8CC6-4D14-9C8B-1F90A7188FB8}" type="slidenum">
              <a:rPr lang="ru-KG" smtClean="0"/>
              <a:t>‹#›</a:t>
            </a:fld>
            <a:endParaRPr lang="ru-KG"/>
          </a:p>
        </p:txBody>
      </p:sp>
    </p:spTree>
    <p:extLst>
      <p:ext uri="{BB962C8B-B14F-4D97-AF65-F5344CB8AC3E}">
        <p14:creationId xmlns:p14="http://schemas.microsoft.com/office/powerpoint/2010/main" val="225890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971CEC-4677-42A8-9B05-912B07809E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FF0000"/>
                </a:solidFill>
              </a:rPr>
              <a:t>Б</a:t>
            </a:r>
            <a:r>
              <a:rPr lang="ru-RU" dirty="0" err="1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ѳлчѳктѳрдү</a:t>
            </a:r>
            <a:r>
              <a:rPr lang="ru-RU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салыштыруу</a:t>
            </a:r>
            <a:r>
              <a:rPr lang="ru-RU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lang="ru-KG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78EC844-786B-4EB6-9ABD-89B7717297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dirty="0" err="1">
                <a:solidFill>
                  <a:srgbClr val="FF0000"/>
                </a:solidFill>
              </a:rPr>
              <a:t>Б</a:t>
            </a:r>
            <a:r>
              <a:rPr lang="ru-RU" sz="5400" dirty="0" err="1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ѳлчѳктѳрдү</a:t>
            </a:r>
            <a:r>
              <a:rPr lang="ru-RU" sz="54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5400" dirty="0" err="1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бирдей</a:t>
            </a:r>
            <a:r>
              <a:rPr lang="ru-RU" sz="54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5400" dirty="0" err="1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бѳлүмгѳ</a:t>
            </a:r>
            <a:r>
              <a:rPr lang="ru-RU" sz="54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5400" dirty="0" err="1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келтирүү</a:t>
            </a:r>
            <a:endParaRPr lang="ru-KG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963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6AD06B-8DFB-4A54-B62C-9AD54CCED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Сабактын</a:t>
            </a:r>
            <a:r>
              <a:rPr lang="ru-RU" dirty="0"/>
              <a:t> </a:t>
            </a:r>
            <a:r>
              <a:rPr lang="ru-RU" dirty="0" err="1"/>
              <a:t>максаты</a:t>
            </a:r>
            <a:r>
              <a:rPr lang="ru-RU" dirty="0"/>
              <a:t>:</a:t>
            </a:r>
            <a:endParaRPr lang="ru-KG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5AA7EA-5CA2-4784-9870-81A48183E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Б</a:t>
            </a:r>
            <a:r>
              <a:rPr lang="ru-RU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ѳлчѳктѳрдү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салыштыруунун,бирдей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бѳлүмгѳ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келтирүүнүн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эрежесин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билишет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,</a:t>
            </a:r>
            <a:r>
              <a:rPr lang="ru-RU" dirty="0"/>
              <a:t> </a:t>
            </a:r>
            <a:r>
              <a:rPr lang="ru-RU" dirty="0" err="1"/>
              <a:t>б</a:t>
            </a:r>
            <a:r>
              <a:rPr lang="ru-RU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ѳлчѳктѳрдү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салыштыра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алышат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r>
              <a:rPr lang="ru-RU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Кѳнүгүүлѳрдү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ѳз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алдынча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чыгара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алышат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r>
              <a:rPr lang="ru-RU" dirty="0" err="1"/>
              <a:t>Б</a:t>
            </a:r>
            <a:r>
              <a:rPr lang="ru-RU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ѳлчѳктѳрдү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салыштырууда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бирдей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бѳлүмгѳ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келтирүү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маанилүү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экендигине</a:t>
            </a:r>
            <a:r>
              <a:rPr lang="ru-RU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ынанышат</a:t>
            </a:r>
            <a:endParaRPr lang="ru-KG" dirty="0"/>
          </a:p>
        </p:txBody>
      </p:sp>
    </p:spTree>
    <p:extLst>
      <p:ext uri="{BB962C8B-B14F-4D97-AF65-F5344CB8AC3E}">
        <p14:creationId xmlns:p14="http://schemas.microsoft.com/office/powerpoint/2010/main" val="2620902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159FB5-799B-4CBD-AF6F-9755A7BB1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solidFill>
                  <a:srgbClr val="002060"/>
                </a:solidFill>
              </a:rPr>
              <a:t>Эреже</a:t>
            </a:r>
            <a:r>
              <a:rPr lang="ru-RU" dirty="0">
                <a:solidFill>
                  <a:srgbClr val="002060"/>
                </a:solidFill>
              </a:rPr>
              <a:t> 1</a:t>
            </a:r>
            <a:endParaRPr lang="ru-KG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9BDC3E-6865-4699-8D97-86212BFB1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5400" dirty="0" err="1">
                <a:solidFill>
                  <a:srgbClr val="00B0F0"/>
                </a:solidFill>
              </a:rPr>
              <a:t>Б</a:t>
            </a:r>
            <a:r>
              <a:rPr lang="ru-RU" sz="5400" dirty="0" err="1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ѳлчѳктѳрдү</a:t>
            </a:r>
            <a:r>
              <a:rPr lang="ru-RU" sz="5400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</a:t>
            </a:r>
            <a:r>
              <a:rPr lang="ru-RU" sz="5400" dirty="0" err="1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бѳлүмдѳрү</a:t>
            </a:r>
            <a:r>
              <a:rPr lang="ru-RU" sz="5400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5400" dirty="0" err="1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бирдей</a:t>
            </a:r>
            <a:r>
              <a:rPr lang="ru-RU" sz="5400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5400" dirty="0" err="1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болгон</a:t>
            </a:r>
            <a:r>
              <a:rPr lang="ru-RU" sz="5400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5400" dirty="0" err="1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бѳлчѳктѳрдүн</a:t>
            </a:r>
            <a:r>
              <a:rPr lang="ru-RU" sz="5400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5400" dirty="0" err="1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кайсынысынын</a:t>
            </a:r>
            <a:r>
              <a:rPr lang="ru-RU" sz="5400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5400" dirty="0" err="1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алымы</a:t>
            </a:r>
            <a:r>
              <a:rPr lang="ru-RU" sz="5400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5400" dirty="0" err="1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чоң</a:t>
            </a:r>
            <a:r>
              <a:rPr lang="ru-RU" sz="5400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5400" dirty="0" err="1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болсо,ошонусу</a:t>
            </a:r>
            <a:r>
              <a:rPr lang="ru-RU" sz="5400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5400" dirty="0" err="1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чоң,ал</a:t>
            </a:r>
            <a:r>
              <a:rPr lang="ru-RU" sz="5400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5400" dirty="0" err="1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эми</a:t>
            </a:r>
            <a:r>
              <a:rPr lang="ru-RU" sz="5400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5400" dirty="0" err="1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кайсынысынын</a:t>
            </a:r>
            <a:r>
              <a:rPr lang="ru-RU" sz="5400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5400" dirty="0" err="1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алымы</a:t>
            </a:r>
            <a:r>
              <a:rPr lang="ru-RU" sz="5400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5400" dirty="0" err="1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кичине</a:t>
            </a:r>
            <a:r>
              <a:rPr lang="ru-RU" sz="5400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5400" dirty="0" err="1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болсо,ошонусу</a:t>
            </a:r>
            <a:r>
              <a:rPr lang="ru-RU" sz="5400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5400" dirty="0" err="1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кичине</a:t>
            </a:r>
            <a:r>
              <a:rPr lang="ru-RU" sz="5400" dirty="0">
                <a:solidFill>
                  <a:srgbClr val="00B0F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болот. </a:t>
            </a:r>
            <a:endParaRPr lang="ru-KG" sz="5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416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E93308-F8DE-4C4C-8E6D-591914AC7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№465</a:t>
            </a:r>
            <a:endParaRPr lang="ru-K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3FE8AE3-201A-4D02-8248-B8AE24865A6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KG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ru-RU" sz="54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den>
                    </m:f>
                    <m:r>
                      <a:rPr lang="ru-KG" sz="5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ru-KG" sz="5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ru-RU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17</m:t>
                        </m:r>
                      </m:den>
                    </m:f>
                  </m:oMath>
                </a14:m>
                <a:r>
                  <a:rPr lang="ru-RU" sz="5400" dirty="0"/>
                  <a:t>   анткени 13</a:t>
                </a:r>
                <a14:m>
                  <m:oMath xmlns:m="http://schemas.openxmlformats.org/officeDocument/2006/math">
                    <m:r>
                      <a:rPr lang="ru-RU" sz="5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ru-RU" sz="5400" dirty="0"/>
                  <a:t>15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KG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ru-RU" sz="5400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den>
                    </m:f>
                    <m:r>
                      <a:rPr lang="ru-KG" sz="5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ru-KG" sz="5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ru-RU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22</m:t>
                        </m:r>
                      </m:den>
                    </m:f>
                  </m:oMath>
                </a14:m>
                <a:r>
                  <a:rPr lang="ru-RU" sz="5400" dirty="0"/>
                  <a:t>   анткени 9</a:t>
                </a:r>
                <a14:m>
                  <m:oMath xmlns:m="http://schemas.openxmlformats.org/officeDocument/2006/math">
                    <m:r>
                      <a:rPr lang="ru-RU" sz="5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ru-RU" sz="5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</m:oMath>
                </a14:m>
                <a:endParaRPr lang="ru-RU" sz="54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KG" sz="5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5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ru-RU" sz="5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KG" sz="5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5400" dirty="0"/>
                  <a:t>       анткени 3</a:t>
                </a:r>
                <a14:m>
                  <m:oMath xmlns:m="http://schemas.openxmlformats.org/officeDocument/2006/math">
                    <m:r>
                      <a:rPr lang="ru-RU" sz="5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5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ru-RU" sz="5400" dirty="0"/>
              </a:p>
              <a:p>
                <a:endParaRPr lang="ru-RU" sz="5400" dirty="0"/>
              </a:p>
              <a:p>
                <a:endParaRPr lang="ru-KG" sz="5400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3FE8AE3-201A-4D02-8248-B8AE24865A6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541"/>
                </a:stretch>
              </a:blipFill>
            </p:spPr>
            <p:txBody>
              <a:bodyPr/>
              <a:lstStyle/>
              <a:p>
                <a:r>
                  <a:rPr lang="ru-K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7635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F8BCF6-028C-42A5-BF05-623E24AC2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Эреже</a:t>
            </a:r>
            <a:r>
              <a:rPr lang="ru-RU" dirty="0"/>
              <a:t> 2</a:t>
            </a:r>
            <a:endParaRPr lang="ru-KG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E08757-D402-450E-9A08-23369BDC8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err="1">
                <a:solidFill>
                  <a:srgbClr val="FF0000"/>
                </a:solidFill>
              </a:rPr>
              <a:t>Б</a:t>
            </a:r>
            <a:r>
              <a:rPr lang="ru-RU" sz="5400" dirty="0" err="1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ѳлчѳктѳрдү</a:t>
            </a:r>
            <a:r>
              <a:rPr lang="ru-RU" sz="54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5400" dirty="0" err="1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жаңы</a:t>
            </a:r>
            <a:r>
              <a:rPr lang="ru-RU" sz="54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5400" dirty="0" err="1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бирдей</a:t>
            </a:r>
            <a:r>
              <a:rPr lang="ru-RU" sz="54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5400" dirty="0" err="1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бѳлүмгѳ</a:t>
            </a:r>
            <a:r>
              <a:rPr lang="ru-RU" sz="54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5400" dirty="0" err="1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келтирүүнүн</a:t>
            </a:r>
            <a:r>
              <a:rPr lang="ru-RU" sz="54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5400" dirty="0" err="1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максатында</a:t>
            </a:r>
            <a:r>
              <a:rPr lang="ru-RU" sz="54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5400" dirty="0" err="1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анын</a:t>
            </a:r>
            <a:r>
              <a:rPr lang="ru-RU" sz="54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5400" dirty="0" err="1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алымы</a:t>
            </a:r>
            <a:r>
              <a:rPr lang="ru-RU" sz="54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5400" dirty="0" err="1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менен</a:t>
            </a:r>
            <a:r>
              <a:rPr lang="ru-RU" sz="54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5400" dirty="0" err="1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бѳлүмүнѳ</a:t>
            </a:r>
            <a:r>
              <a:rPr lang="ru-RU" sz="54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5400" dirty="0" err="1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кѳбѳйтүлүүчү</a:t>
            </a:r>
            <a:r>
              <a:rPr lang="ru-RU" sz="54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сан </a:t>
            </a:r>
            <a:r>
              <a:rPr lang="ru-RU" sz="5400" dirty="0" err="1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кошумча</a:t>
            </a:r>
            <a:r>
              <a:rPr lang="ru-RU" sz="54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</a:t>
            </a:r>
            <a:r>
              <a:rPr lang="ru-RU" sz="5400" dirty="0" err="1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кѳбѳйтүүчү</a:t>
            </a:r>
            <a:r>
              <a:rPr lang="ru-RU" sz="54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5400" dirty="0" err="1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деп</a:t>
            </a:r>
            <a:r>
              <a:rPr lang="ru-RU" sz="54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5400" dirty="0" err="1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аталат</a:t>
            </a:r>
            <a:r>
              <a:rPr lang="ru-RU" sz="54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ru-KG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85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2B82E8-C590-4D00-BCB2-C585BD637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Мисал</a:t>
            </a:r>
            <a:r>
              <a:rPr lang="ru-RU" dirty="0"/>
              <a:t> </a:t>
            </a:r>
            <a:endParaRPr lang="ru-K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3FB5940-EE43-4EBD-B74E-0A6126E309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31164" y="1927086"/>
                <a:ext cx="8703365" cy="4486275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KG" sz="6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6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sz="6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KG" sz="6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KG" sz="6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6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3×1</m:t>
                          </m:r>
                        </m:num>
                        <m:den>
                          <m:r>
                            <a:rPr lang="ru-RU" sz="6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3×4</m:t>
                          </m:r>
                        </m:den>
                      </m:f>
                      <m:r>
                        <a:rPr lang="ru-KG" sz="6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KG" sz="6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6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sz="6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ru-RU" sz="6600" dirty="0"/>
              </a:p>
              <a:p>
                <a:pPr/>
                <a:endParaRPr lang="ru-RU" sz="6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KG" sz="6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6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6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ru-KG" sz="6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KG" sz="6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6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ru-RU" sz="6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ru-RU" sz="6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6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ru-RU" sz="6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ru-RU" sz="6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ru-KG" sz="6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KG" sz="6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6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ru-RU" sz="6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ru-KG" sz="6600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3FB5940-EE43-4EBD-B74E-0A6126E309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31164" y="1927086"/>
                <a:ext cx="8703365" cy="448627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Дуга 3">
            <a:extLst>
              <a:ext uri="{FF2B5EF4-FFF2-40B4-BE49-F238E27FC236}">
                <a16:creationId xmlns:a16="http://schemas.microsoft.com/office/drawing/2014/main" id="{D306F928-9614-47AA-888C-3134CC899855}"/>
              </a:ext>
            </a:extLst>
          </p:cNvPr>
          <p:cNvSpPr/>
          <p:nvPr/>
        </p:nvSpPr>
        <p:spPr>
          <a:xfrm flipV="1">
            <a:off x="2345636" y="1391476"/>
            <a:ext cx="768625" cy="497179"/>
          </a:xfrm>
          <a:prstGeom prst="arc">
            <a:avLst>
              <a:gd name="adj1" fmla="val 11840115"/>
              <a:gd name="adj2" fmla="val 2123525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KG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2CA7262-BD61-4346-A245-43BF73127AA3}"/>
              </a:ext>
            </a:extLst>
          </p:cNvPr>
          <p:cNvSpPr/>
          <p:nvPr/>
        </p:nvSpPr>
        <p:spPr>
          <a:xfrm>
            <a:off x="596348" y="1245704"/>
            <a:ext cx="42539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Дуга 6">
            <a:extLst>
              <a:ext uri="{FF2B5EF4-FFF2-40B4-BE49-F238E27FC236}">
                <a16:creationId xmlns:a16="http://schemas.microsoft.com/office/drawing/2014/main" id="{82F7A71E-4698-4D40-AEA4-3A99F9266710}"/>
              </a:ext>
            </a:extLst>
          </p:cNvPr>
          <p:cNvSpPr/>
          <p:nvPr/>
        </p:nvSpPr>
        <p:spPr>
          <a:xfrm flipV="1">
            <a:off x="2027582" y="3882886"/>
            <a:ext cx="993914" cy="662610"/>
          </a:xfrm>
          <a:prstGeom prst="arc">
            <a:avLst>
              <a:gd name="adj1" fmla="val 16200000"/>
              <a:gd name="adj2" fmla="val 464013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KG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B7763D4-7B4D-4A4C-9098-33CA2B757200}"/>
              </a:ext>
            </a:extLst>
          </p:cNvPr>
          <p:cNvSpPr/>
          <p:nvPr/>
        </p:nvSpPr>
        <p:spPr>
          <a:xfrm>
            <a:off x="2146852" y="3814484"/>
            <a:ext cx="124570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ru-RU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5374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73C1AB-B586-40A4-89D1-221259B7B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solidFill>
                  <a:srgbClr val="FF0000"/>
                </a:solidFill>
              </a:rPr>
              <a:t>Эреже</a:t>
            </a:r>
            <a:endParaRPr lang="ru-KG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9DD096-3892-4938-8E55-C56FC8300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err="1">
                <a:solidFill>
                  <a:srgbClr val="00B050"/>
                </a:solidFill>
              </a:rPr>
              <a:t>Б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ѳлчѳктѳрдү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жалпы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бѳлүмгѳ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келтирүү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үчүн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:</a:t>
            </a:r>
          </a:p>
          <a:p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1)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берилген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бѳлчѳктѳрдүн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бѳлүмдѳрүнүн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жалпы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бѳлүнүүчүсүн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(ЭКЖБ) 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табабыз,ал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(эн 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кичине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жалпы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бѳлүм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болот;</a:t>
            </a:r>
          </a:p>
          <a:p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2)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жалпы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бѳлүмдү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берилген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бѳлчѳктѳрдүн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бѳлүмдѳрүнѳ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бѳлүү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аркылуу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алардын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тиешелүү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кошумча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кѳбѳйтүүчүлѳрдү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табабыз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;</a:t>
            </a:r>
          </a:p>
          <a:p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3)ар 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бир</a:t>
            </a:r>
            <a:r>
              <a:rPr lang="ru-RU" sz="3200" dirty="0">
                <a:solidFill>
                  <a:srgbClr val="00B050"/>
                </a:solidFill>
              </a:rPr>
              <a:t> </a:t>
            </a:r>
            <a:r>
              <a:rPr lang="ru-RU" sz="3200" dirty="0" err="1">
                <a:solidFill>
                  <a:srgbClr val="00B050"/>
                </a:solidFill>
              </a:rPr>
              <a:t>б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ѳлчѳктүн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алымын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да,бѳлүмүн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да 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анын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кошумча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кѳбѳйтүүчүсүнѳ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3200" dirty="0" err="1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кѳбѳйтѳбүз</a:t>
            </a:r>
            <a:r>
              <a:rPr lang="ru-RU" sz="3200" dirty="0">
                <a:solidFill>
                  <a:srgbClr val="00B05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 </a:t>
            </a:r>
            <a:endParaRPr lang="ru-KG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058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1CEF79-0933-4EEB-B261-C6F828711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</a:t>
            </a:r>
            <a:r>
              <a:rPr lang="ru-RU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ѳнүгүүлѳр</a:t>
            </a:r>
            <a:endParaRPr lang="ru-K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7846957-6CF5-498B-969F-767F78E1CF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/>
                  <a:t>№466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KG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ru-RU" sz="6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ru-KG" sz="6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KG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ru-RU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×7</m:t>
                        </m:r>
                      </m:num>
                      <m:den>
                        <m:r>
                          <a:rPr lang="ru-RU" sz="6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ru-RU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×5</m:t>
                        </m:r>
                      </m:den>
                    </m:f>
                    <m:r>
                      <a:rPr lang="ru-KG" sz="6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KG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 b="0" i="1" smtClean="0">
                            <a:latin typeface="Cambria Math" panose="02040503050406030204" pitchFamily="18" charset="0"/>
                          </a:rPr>
                          <m:t>49</m:t>
                        </m:r>
                      </m:num>
                      <m:den>
                        <m:r>
                          <a:rPr lang="ru-RU" sz="60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endParaRPr lang="ru-RU" sz="6000" dirty="0"/>
              </a:p>
              <a:p>
                <a:endParaRPr lang="ru-RU" sz="6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KG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ru-RU" sz="6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ru-KG" sz="6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KG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ru-RU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ru-RU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6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ru-RU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×5</m:t>
                        </m:r>
                      </m:den>
                    </m:f>
                    <m:r>
                      <a:rPr lang="ru-KG" sz="6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KG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ru-RU" sz="60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endParaRPr lang="ru-KG" sz="6000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7846957-6CF5-498B-969F-767F78E1CF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ru-K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0055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D2C99C-AE9F-474D-92B7-56071B61A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№467</a:t>
            </a:r>
            <a:endParaRPr lang="ru-K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6209599-206E-4A0E-AD95-83EC58A1D8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4800" dirty="0"/>
                  <a:t>ЭКЖБ(15,9,10)=90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KG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ru-KG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KG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ru-RU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×6</m:t>
                        </m:r>
                      </m:num>
                      <m:den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ru-RU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×6</m:t>
                        </m:r>
                      </m:den>
                    </m:f>
                    <m:r>
                      <a:rPr lang="ru-KG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KG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42</m:t>
                        </m:r>
                      </m:num>
                      <m:den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90</m:t>
                        </m:r>
                      </m:den>
                    </m:f>
                  </m:oMath>
                </a14:m>
                <a:endParaRPr lang="ru-RU" sz="48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KG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ru-KG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KG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ru-RU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</m:num>
                      <m:den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ru-RU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×10</m:t>
                        </m:r>
                      </m:den>
                    </m:f>
                    <m:r>
                      <a:rPr lang="ru-KG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KG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90</m:t>
                        </m:r>
                      </m:den>
                    </m:f>
                  </m:oMath>
                </a14:m>
                <a:endParaRPr lang="ru-RU" sz="48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KG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ru-KG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KG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ru-RU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×9</m:t>
                        </m:r>
                      </m:num>
                      <m:den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ru-RU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×9</m:t>
                        </m:r>
                      </m:den>
                    </m:f>
                    <m:r>
                      <a:rPr lang="ru-KG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KG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ru-RU" sz="4800" b="0" i="1" smtClean="0">
                            <a:latin typeface="Cambria Math" panose="02040503050406030204" pitchFamily="18" charset="0"/>
                          </a:rPr>
                          <m:t>90</m:t>
                        </m:r>
                      </m:den>
                    </m:f>
                  </m:oMath>
                </a14:m>
                <a:endParaRPr lang="ru-KG" sz="4800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6209599-206E-4A0E-AD95-83EC58A1D8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435" t="-4762"/>
                </a:stretch>
              </a:blipFill>
            </p:spPr>
            <p:txBody>
              <a:bodyPr/>
              <a:lstStyle/>
              <a:p>
                <a:r>
                  <a:rPr lang="ru-K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65508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205</Words>
  <Application>Microsoft Office PowerPoint</Application>
  <PresentationFormat>Широкоэкранный</PresentationFormat>
  <Paragraphs>35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Тема Office</vt:lpstr>
      <vt:lpstr>Бѳлчѳктѳрдү салыштыруу.</vt:lpstr>
      <vt:lpstr>Сабактын максаты:</vt:lpstr>
      <vt:lpstr>Эреже 1</vt:lpstr>
      <vt:lpstr>№465</vt:lpstr>
      <vt:lpstr>Эреже 2</vt:lpstr>
      <vt:lpstr>Мисал </vt:lpstr>
      <vt:lpstr>Эреже</vt:lpstr>
      <vt:lpstr>Кѳнүгүүлѳр</vt:lpstr>
      <vt:lpstr>№467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Бѳлчѳктѳрдү салыштыруу.</dc:title>
  <dc:creator>User</dc:creator>
  <cp:lastModifiedBy>User</cp:lastModifiedBy>
  <cp:revision>1</cp:revision>
  <dcterms:created xsi:type="dcterms:W3CDTF">2023-02-05T06:25:17Z</dcterms:created>
  <dcterms:modified xsi:type="dcterms:W3CDTF">2023-02-05T08:21:50Z</dcterms:modified>
</cp:coreProperties>
</file>